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9" r:id="rId12"/>
    <p:sldId id="274" r:id="rId13"/>
    <p:sldId id="275" r:id="rId14"/>
    <p:sldId id="281" r:id="rId15"/>
    <p:sldId id="277" r:id="rId16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4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e H. Kristiansen" userId="956b03f7-8874-4375-80b4-0b422adbd73c" providerId="ADAL" clId="{01F151D4-CE9E-49C2-8ACD-1CE9D09FDABA}"/>
    <pc:docChg chg="modSld">
      <pc:chgData name="Karine H. Kristiansen" userId="956b03f7-8874-4375-80b4-0b422adbd73c" providerId="ADAL" clId="{01F151D4-CE9E-49C2-8ACD-1CE9D09FDABA}" dt="2024-10-25T10:16:13.116" v="1" actId="20577"/>
      <pc:docMkLst>
        <pc:docMk/>
      </pc:docMkLst>
      <pc:sldChg chg="modSp mod">
        <pc:chgData name="Karine H. Kristiansen" userId="956b03f7-8874-4375-80b4-0b422adbd73c" providerId="ADAL" clId="{01F151D4-CE9E-49C2-8ACD-1CE9D09FDABA}" dt="2024-10-25T10:16:13.116" v="1" actId="20577"/>
        <pc:sldMkLst>
          <pc:docMk/>
          <pc:sldMk cId="1181347686" sldId="275"/>
        </pc:sldMkLst>
        <pc:spChg chg="mod">
          <ac:chgData name="Karine H. Kristiansen" userId="956b03f7-8874-4375-80b4-0b422adbd73c" providerId="ADAL" clId="{01F151D4-CE9E-49C2-8ACD-1CE9D09FDABA}" dt="2024-10-25T10:16:13.116" v="1" actId="20577"/>
          <ac:spMkLst>
            <pc:docMk/>
            <pc:sldMk cId="1181347686" sldId="275"/>
            <ac:spMk id="3" creationId="{BC743DE0-2C85-4F79-87D8-789383939A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25.10.2024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25.10.2024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9" y="1330009"/>
            <a:ext cx="4896939" cy="1161263"/>
          </a:xfrm>
        </p:spPr>
        <p:txBody>
          <a:bodyPr>
            <a:normAutofit fontScale="90000"/>
          </a:bodyPr>
          <a:lstStyle/>
          <a:p>
            <a:r>
              <a:rPr lang="nb-NO" dirty="0"/>
              <a:t>Studiebarometeret: </a:t>
            </a:r>
            <a:br>
              <a:rPr lang="nb-NO" dirty="0"/>
            </a:br>
            <a:r>
              <a:rPr lang="nb-NO" dirty="0"/>
              <a:t>Si hva du mener om studieprogrammet ditt!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16" y="2749032"/>
            <a:ext cx="4896612" cy="369332"/>
          </a:xfrm>
        </p:spPr>
        <p:txBody>
          <a:bodyPr/>
          <a:lstStyle/>
          <a:p>
            <a:r>
              <a:rPr lang="nb-NO" dirty="0"/>
              <a:t>Den nasjonale undersøkelsen av studentenes oppfatning om kvalitet i utdanningen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å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svare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 err="1"/>
              <a:t>Informér</a:t>
            </a:r>
            <a:r>
              <a:rPr lang="nb-NO" sz="1400" b="1" dirty="0"/>
              <a:t> om undersøkelsen i undervisningen! </a:t>
            </a:r>
          </a:p>
          <a:p>
            <a:r>
              <a:rPr lang="nb-NO" sz="1400" b="1" dirty="0"/>
              <a:t>Tett samarbeid mellom studentrepresentanter og tilsatte om spredning av informasjon øker svarprosenten </a:t>
            </a:r>
          </a:p>
          <a:p>
            <a:r>
              <a:rPr lang="nb-NO" sz="1400" b="1" dirty="0"/>
              <a:t>Spre informasjon på interne infokanaler og oppslagstavler</a:t>
            </a:r>
          </a:p>
          <a:p>
            <a:r>
              <a:rPr lang="nb-NO" sz="1400" b="1" dirty="0"/>
              <a:t>Alle som svarer på undersøkelsen, er med i trekningen av 5 gavekort på 5000 kroner og 15 på 1000 kroner</a:t>
            </a:r>
          </a:p>
          <a:p>
            <a:r>
              <a:rPr lang="nb-NO" sz="1400" b="1" dirty="0"/>
              <a:t>Skap konkurranseklima på institusjonen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B2935-E427-4D77-B6AA-0FC9C2D8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7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0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NOKUT kan komme å informere om Studiebarometeret på institusjonen din!</a:t>
            </a:r>
          </a:p>
          <a:p>
            <a:r>
              <a:rPr lang="nb-NO" sz="1400" b="1" dirty="0"/>
              <a:t>Les mer om undersøkelsen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/>
              <a:t>Flere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214C12F-8D79-41AB-86E1-DE533F53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7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Den eneste nasjonale undersøkelsen som spør studentene om de er fornøyde med eget studieprogram </a:t>
            </a:r>
          </a:p>
          <a:p>
            <a:r>
              <a:rPr lang="nb-NO" sz="1400" b="1" dirty="0"/>
              <a:t>Undersøkelsen sendes ut årlig til 2.- og 5.-årsstudenter på ca. 1800 studieprogrammer</a:t>
            </a:r>
          </a:p>
          <a:p>
            <a:r>
              <a:rPr lang="nb-NO" sz="1400" b="1" dirty="0"/>
              <a:t>Resultatene publiseres på studiebarometeret.no.</a:t>
            </a:r>
            <a:br>
              <a:rPr lang="nb-NO" sz="1400" b="1" dirty="0"/>
            </a:br>
            <a:r>
              <a:rPr lang="nb-NO" sz="1400" b="1" dirty="0"/>
              <a:t>Her kan du sammenligne studieprogrammer over hele landet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F53A014-D4E4-4BB2-8E14-F6C8ECFF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B29B1-B9AE-4A00-BB4A-4D98FDD8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0F18C6-09B6-409B-90B6-A64DCF0B01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Nasjonalt organ for kvalitet i utdanningen (NOKUT) utfører undersøkelsen på vegne av Kunnskapsdepartementet</a:t>
            </a:r>
          </a:p>
          <a:p>
            <a:r>
              <a:rPr lang="nb-NO" sz="1400" b="1" dirty="0"/>
              <a:t>NOKUT arbeider for at studentene skal få den kvaliteten i utdanningen de har krav på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CC13332-45F3-4BDE-871F-CE8E6C981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vil vite hva studentene synes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b-NO" sz="1400" b="1" dirty="0"/>
              <a:t>Undervisning og veiledning</a:t>
            </a:r>
          </a:p>
          <a:p>
            <a:r>
              <a:rPr lang="nb-NO" sz="1400" b="1" dirty="0"/>
              <a:t>Motivasjon</a:t>
            </a:r>
          </a:p>
          <a:p>
            <a:r>
              <a:rPr lang="nb-NO" sz="1400" b="1" dirty="0"/>
              <a:t>Forventninger</a:t>
            </a:r>
          </a:p>
          <a:p>
            <a:r>
              <a:rPr lang="nb-NO" sz="1400" b="1" dirty="0"/>
              <a:t>Studieinnsats</a:t>
            </a:r>
          </a:p>
          <a:p>
            <a:r>
              <a:rPr lang="nb-NO" sz="1400" b="1" dirty="0"/>
              <a:t>Studie- og læringsmiljø </a:t>
            </a:r>
          </a:p>
          <a:p>
            <a:r>
              <a:rPr lang="nb-NO" sz="1400" b="1" dirty="0"/>
              <a:t>Arbeidslivsrelevans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63B422-42A1-477F-8388-BFA84E98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svare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undersøkelsen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En </a:t>
            </a:r>
            <a:r>
              <a:rPr lang="nb-NO" sz="1400" b="1" i="1" dirty="0"/>
              <a:t>personlig lenke</a:t>
            </a:r>
            <a:r>
              <a:rPr lang="nb-NO" sz="1400" b="1" dirty="0"/>
              <a:t> til undersøkelsen sendes til 2.- og 5.-årsstudenter via e-post fra 22. oktober   </a:t>
            </a:r>
          </a:p>
          <a:p>
            <a:r>
              <a:rPr lang="nb-NO" sz="1400" b="1" dirty="0"/>
              <a:t>Studenter som ikke svarer, vil få SMS og eventuelt ny e-post med lenke til spørreskjema</a:t>
            </a:r>
          </a:p>
          <a:p>
            <a:r>
              <a:rPr lang="nb-NO" sz="1400" b="1" dirty="0"/>
              <a:t>All informasjon vil bli behandlet konfidensielt, og det skal ikke offentliggjøres data som gjør det mulig å identifisere den som svarer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31B97C0-EDF3-4BA2-8345-A2EB3D68B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Gir studenter mulighet til å påvirke eget studieprogram</a:t>
            </a:r>
          </a:p>
          <a:p>
            <a:r>
              <a:rPr lang="nb-NO" sz="1400" b="1" dirty="0"/>
              <a:t>Studentene er en viktig stemme i arbeidet med å forbedre studiekvaliteten!</a:t>
            </a:r>
          </a:p>
          <a:p>
            <a:r>
              <a:rPr lang="nb-NO" sz="1400" b="1" dirty="0"/>
              <a:t>Gir informasjon til universiteter og høyskoler om studiekvaliteten, slik at de kan forbedre seg</a:t>
            </a:r>
          </a:p>
          <a:p>
            <a:r>
              <a:rPr lang="nb-NO" sz="1400" b="1" dirty="0"/>
              <a:t>Gir samfunnet kunnskap om tilstanden i utdanningen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2DEDC64-4BCE-4E36-9D77-02C622273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682F483-B082-47FC-B98E-927833673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" y="0"/>
            <a:ext cx="91430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For at programmet ditt skal vises i nettportalen </a:t>
            </a:r>
          </a:p>
          <a:p>
            <a:r>
              <a:rPr lang="nb-NO" sz="1400" b="1" dirty="0"/>
              <a:t>For at universiteter og høyskoler skal få korrekt informasjon om studiekvalitet </a:t>
            </a:r>
          </a:p>
          <a:p>
            <a:r>
              <a:rPr lang="nb-NO" sz="1400" b="1" dirty="0"/>
              <a:t>Studentenes stemme er viktig! 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207DE0F-5FF8-49F4-B0B2-90017E1E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49</TotalTime>
  <Words>350</Words>
  <Application>Microsoft Office PowerPoint</Application>
  <PresentationFormat>Skjermfremvisning (16:9)</PresentationFormat>
  <Paragraphs>39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Arial</vt:lpstr>
      <vt:lpstr>NOKUT</vt:lpstr>
      <vt:lpstr>Studiebarometeret:  Si hva du mener om studieprogrammet ditt!</vt:lpstr>
      <vt:lpstr>PowerPoint-presentasjon</vt:lpstr>
      <vt:lpstr>Studiebarometeret</vt:lpstr>
      <vt:lpstr>NOKUT</vt:lpstr>
      <vt:lpstr>Vi vil vite hva studentene synes om:</vt:lpstr>
      <vt:lpstr>Hvordan svare på undersøkelsen?</vt:lpstr>
      <vt:lpstr>Hvorfor Studiebarometeret?</vt:lpstr>
      <vt:lpstr>PowerPoint-presentasjon</vt:lpstr>
      <vt:lpstr>Høy svarprosent er viktig!</vt:lpstr>
      <vt:lpstr>Tips for å få flere til å svare</vt:lpstr>
      <vt:lpstr>PowerPoint-presentasjon</vt:lpstr>
      <vt:lpstr>Mer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7</cp:revision>
  <dcterms:created xsi:type="dcterms:W3CDTF">2021-10-05T07:49:53Z</dcterms:created>
  <dcterms:modified xsi:type="dcterms:W3CDTF">2024-10-25T10:16:21Z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