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4" r:id="rId12"/>
    <p:sldId id="281" r:id="rId13"/>
    <p:sldId id="277" r:id="rId14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51F91-F90C-426F-A097-E55137E55BF0}" v="3" dt="2024-09-25T11:15:25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1330009"/>
            <a:ext cx="4896939" cy="1161263"/>
          </a:xfrm>
        </p:spPr>
        <p:txBody>
          <a:bodyPr>
            <a:normAutofit fontScale="90000"/>
          </a:bodyPr>
          <a:lstStyle/>
          <a:p>
            <a:r>
              <a:rPr lang="nb-NO" dirty="0"/>
              <a:t>Studiebarometeret: </a:t>
            </a:r>
            <a:br>
              <a:rPr lang="nb-NO" dirty="0"/>
            </a:br>
            <a:r>
              <a:rPr lang="nn-NO" dirty="0"/>
              <a:t>Sei kva du meiner om studieprogrammet ditt!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16" y="2749032"/>
            <a:ext cx="4896612" cy="369332"/>
          </a:xfrm>
        </p:spPr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Meir</a:t>
            </a:r>
            <a:r>
              <a:rPr lang="nb-NO" dirty="0"/>
              <a:t>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/>
              <a:t>Les </a:t>
            </a:r>
            <a:r>
              <a:rPr lang="nb-NO" sz="1400" b="1" dirty="0" err="1"/>
              <a:t>meir</a:t>
            </a:r>
            <a:r>
              <a:rPr lang="nb-NO" sz="1400" b="1" dirty="0"/>
              <a:t> om undersøkinga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 err="1"/>
              <a:t>Fleire</a:t>
            </a:r>
            <a:r>
              <a:rPr lang="nb-NO" sz="1400" b="1" dirty="0"/>
              <a:t>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DC6331F-F424-460D-AE3F-86E06906D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sz="1400" b="1" dirty="0"/>
              <a:t>Nasjonal undersøking som spør studentane korleis dei oppfattar kvaliteten på sitt eige studieprogram</a:t>
            </a:r>
          </a:p>
          <a:p>
            <a:r>
              <a:rPr lang="nn-NO" sz="1400" b="1" dirty="0"/>
              <a:t>Undersøkinga blir kvart år sendt ut til </a:t>
            </a:r>
            <a:r>
              <a:rPr lang="nn-NO" sz="1400" b="1" dirty="0" err="1"/>
              <a:t>andreårs</a:t>
            </a:r>
            <a:r>
              <a:rPr lang="nn-NO" sz="1400" b="1" dirty="0"/>
              <a:t> bachelorstudentar, </a:t>
            </a:r>
            <a:r>
              <a:rPr lang="nn-NO" sz="1400" b="1" dirty="0" err="1"/>
              <a:t>andreårs</a:t>
            </a:r>
            <a:r>
              <a:rPr lang="nn-NO" sz="1400" b="1" dirty="0"/>
              <a:t> masterstudentar og </a:t>
            </a:r>
            <a:r>
              <a:rPr lang="nn-NO" sz="1400" b="1" dirty="0" err="1"/>
              <a:t>femteårsstudentar</a:t>
            </a:r>
            <a:r>
              <a:rPr lang="nn-NO" sz="1400" b="1" dirty="0"/>
              <a:t> på utdanningar som er 5 år eller lengre: ca. 1800 studieprogram</a:t>
            </a:r>
          </a:p>
          <a:p>
            <a:r>
              <a:rPr lang="nn-NO" sz="1400" b="1" dirty="0"/>
              <a:t>Resultata blir publisert på studiebarometeret.no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C719598-D5A2-43B9-A3D6-0FCFC963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B29B1-B9AE-4A00-BB4A-4D98FDD8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F18C6-09B6-409B-90B6-A64DCF0B01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NOKUT utfører undersøkinga på oppdrag </a:t>
            </a:r>
            <a:r>
              <a:rPr lang="nb-NO" sz="1400" b="1" dirty="0" err="1"/>
              <a:t>frå</a:t>
            </a:r>
            <a:r>
              <a:rPr lang="nb-NO" sz="1400" b="1" dirty="0"/>
              <a:t> Kunnskapsdepartementet</a:t>
            </a:r>
          </a:p>
          <a:p>
            <a:r>
              <a:rPr lang="nb-NO" sz="1400" b="1" dirty="0"/>
              <a:t>NOKUT arbeider for at </a:t>
            </a:r>
            <a:r>
              <a:rPr lang="nb-NO" sz="1400" b="1" dirty="0" err="1"/>
              <a:t>studentane</a:t>
            </a:r>
            <a:r>
              <a:rPr lang="nb-NO" sz="1400" b="1" dirty="0"/>
              <a:t> skal få den kvaliteten i utdanninga </a:t>
            </a:r>
            <a:r>
              <a:rPr lang="nb-NO" sz="1400" b="1" dirty="0" err="1"/>
              <a:t>dei</a:t>
            </a:r>
            <a:r>
              <a:rPr lang="nb-NO" sz="1400" b="1" dirty="0"/>
              <a:t> har krav på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268B81B-7716-4EBB-8C71-72580BBD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Spørjeskjemaet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n-NO" sz="1600" b="1" dirty="0"/>
              <a:t>Det tek 10–12 minutt å svare på spørsmåla</a:t>
            </a:r>
            <a:endParaRPr lang="nb-NO" sz="1400" b="1" dirty="0"/>
          </a:p>
          <a:p>
            <a:r>
              <a:rPr lang="nn-NO" sz="1600" b="1" dirty="0"/>
              <a:t>Vi spør om blant anna </a:t>
            </a:r>
            <a:r>
              <a:rPr lang="nn-NO" sz="1600" b="1"/>
              <a:t>desse temaa:</a:t>
            </a:r>
            <a:endParaRPr lang="nb-NO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undervising og rettleiing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eige utbyte (læringsutbyte)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studieinnsats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forventingar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motivasjon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studie- og læringsmiljø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DB519DD-EC17-415D-B913-1FD22C94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Korleis</a:t>
            </a:r>
            <a:r>
              <a:rPr lang="en-US" dirty="0"/>
              <a:t> </a:t>
            </a:r>
            <a:r>
              <a:rPr lang="en-US" dirty="0" err="1"/>
              <a:t>svara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undersøkinga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Ei </a:t>
            </a:r>
            <a:r>
              <a:rPr lang="nb-NO" sz="1400" b="1" i="1" dirty="0" err="1"/>
              <a:t>personleg</a:t>
            </a:r>
            <a:r>
              <a:rPr lang="nb-NO" sz="1400" b="1" i="1" dirty="0"/>
              <a:t> lenke</a:t>
            </a:r>
            <a:r>
              <a:rPr lang="nb-NO" sz="1400" b="1" dirty="0"/>
              <a:t> til undersøkinga blir </a:t>
            </a:r>
            <a:r>
              <a:rPr lang="nb-NO" sz="1400" b="1" dirty="0" err="1"/>
              <a:t>spreidd</a:t>
            </a:r>
            <a:r>
              <a:rPr lang="nb-NO" sz="1400" b="1" dirty="0"/>
              <a:t> til andre- og </a:t>
            </a:r>
            <a:r>
              <a:rPr lang="nb-NO" sz="1400" b="1" dirty="0" err="1"/>
              <a:t>femteårsstudentane</a:t>
            </a:r>
            <a:r>
              <a:rPr lang="nb-NO" sz="1400" b="1" dirty="0"/>
              <a:t> via e-post </a:t>
            </a:r>
            <a:r>
              <a:rPr lang="nb-NO" sz="1400" b="1" dirty="0" err="1"/>
              <a:t>frå</a:t>
            </a:r>
            <a:r>
              <a:rPr lang="nb-NO" sz="1400" b="1" dirty="0"/>
              <a:t> 22. oktober   </a:t>
            </a:r>
          </a:p>
          <a:p>
            <a:r>
              <a:rPr lang="nb-NO" sz="1400" b="1" dirty="0" err="1"/>
              <a:t>Studentar</a:t>
            </a:r>
            <a:r>
              <a:rPr lang="nb-NO" sz="1400" b="1" dirty="0"/>
              <a:t> som </a:t>
            </a:r>
            <a:r>
              <a:rPr lang="nb-NO" sz="1400" b="1" dirty="0" err="1"/>
              <a:t>ikkje</a:t>
            </a:r>
            <a:r>
              <a:rPr lang="nb-NO" sz="1400" b="1" dirty="0"/>
              <a:t> </a:t>
            </a:r>
            <a:r>
              <a:rPr lang="nb-NO" sz="1400" b="1" dirty="0" err="1"/>
              <a:t>svarar</a:t>
            </a:r>
            <a:r>
              <a:rPr lang="nb-NO" sz="1400" b="1" dirty="0"/>
              <a:t>, vil få SMS og eventuelt ny e-post med </a:t>
            </a:r>
            <a:r>
              <a:rPr lang="nb-NO" sz="1400" b="1" dirty="0" err="1"/>
              <a:t>lenkje</a:t>
            </a:r>
            <a:r>
              <a:rPr lang="nb-NO" sz="1400" b="1" dirty="0"/>
              <a:t> til </a:t>
            </a:r>
            <a:r>
              <a:rPr lang="nb-NO" sz="1400" b="1" dirty="0" err="1"/>
              <a:t>spørjeskjema</a:t>
            </a:r>
            <a:endParaRPr lang="nb-NO" sz="1400" b="1" dirty="0"/>
          </a:p>
          <a:p>
            <a:r>
              <a:rPr lang="nn-NO" sz="1400" b="1" dirty="0"/>
              <a:t>Opplysningane vil bli behandla konfidensielt og vil ikkje bli publisert på ein måte </a:t>
            </a:r>
            <a:r>
              <a:rPr lang="nb-NO" sz="1400" b="1" dirty="0"/>
              <a:t>som kan identifisere </a:t>
            </a:r>
            <a:r>
              <a:rPr lang="nb-NO" sz="1400" b="1" dirty="0" err="1"/>
              <a:t>enkeltpersonar</a:t>
            </a:r>
            <a:endParaRPr lang="nb-NO" sz="1400" b="1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EF9E29-29B0-4F82-A93C-499A0362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Gir </a:t>
            </a:r>
            <a:r>
              <a:rPr lang="nb-NO" sz="1400" b="1" dirty="0" err="1"/>
              <a:t>studanter</a:t>
            </a:r>
            <a:r>
              <a:rPr lang="nb-NO" sz="1400" b="1" dirty="0"/>
              <a:t> </a:t>
            </a:r>
            <a:r>
              <a:rPr lang="nb-NO" sz="1400" b="1" dirty="0" err="1"/>
              <a:t>moglegheit</a:t>
            </a:r>
            <a:r>
              <a:rPr lang="nb-NO" sz="1400" b="1" dirty="0"/>
              <a:t> til å påvirke eige studieprogram</a:t>
            </a:r>
          </a:p>
          <a:p>
            <a:r>
              <a:rPr lang="nb-NO" sz="1400" b="1" dirty="0" err="1"/>
              <a:t>Studentane</a:t>
            </a:r>
            <a:r>
              <a:rPr lang="nb-NO" sz="1400" b="1" dirty="0"/>
              <a:t> er ei viktig stemme i arbeidet med å </a:t>
            </a:r>
            <a:r>
              <a:rPr lang="nb-NO" sz="1400" b="1" dirty="0" err="1"/>
              <a:t>forbetre</a:t>
            </a:r>
            <a:r>
              <a:rPr lang="nb-NO" sz="1400" b="1" dirty="0"/>
              <a:t> studiekvaliteten!</a:t>
            </a:r>
          </a:p>
          <a:p>
            <a:r>
              <a:rPr lang="nb-NO" sz="1400" b="1" dirty="0"/>
              <a:t>Gir nyttig informasjon til lærestaden om </a:t>
            </a:r>
            <a:r>
              <a:rPr lang="nb-NO" sz="1400" b="1" dirty="0" err="1"/>
              <a:t>studentane</a:t>
            </a:r>
            <a:r>
              <a:rPr lang="nb-NO" sz="1400" b="1" dirty="0"/>
              <a:t> si oppleving av studiekvaliteten</a:t>
            </a:r>
          </a:p>
          <a:p>
            <a:r>
              <a:rPr lang="nb-NO" sz="1400" b="1" dirty="0" err="1"/>
              <a:t>Gjer</a:t>
            </a:r>
            <a:r>
              <a:rPr lang="nb-NO" sz="1400" b="1" dirty="0"/>
              <a:t> det </a:t>
            </a:r>
            <a:r>
              <a:rPr lang="nb-NO" sz="1400" b="1" dirty="0" err="1"/>
              <a:t>mogleg</a:t>
            </a:r>
            <a:r>
              <a:rPr lang="nb-NO" sz="1400" b="1" dirty="0"/>
              <a:t> å </a:t>
            </a:r>
            <a:r>
              <a:rPr lang="nb-NO" sz="1400" b="1" dirty="0" err="1"/>
              <a:t>samanlikne</a:t>
            </a:r>
            <a:r>
              <a:rPr lang="nb-NO" sz="1400" b="1" dirty="0"/>
              <a:t> eige studieprogram med </a:t>
            </a:r>
            <a:r>
              <a:rPr lang="nb-NO" sz="1400" b="1" dirty="0" err="1"/>
              <a:t>tilsvarande</a:t>
            </a:r>
            <a:r>
              <a:rPr lang="nb-NO" sz="1400" b="1" dirty="0"/>
              <a:t> program ved andre norske </a:t>
            </a:r>
            <a:r>
              <a:rPr lang="nb-NO" sz="1400" b="1" dirty="0" err="1"/>
              <a:t>lærestadar</a:t>
            </a:r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B3C2E8F-426C-4A0A-9480-B95C375B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Høg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For at programmet ditt skal </a:t>
            </a:r>
            <a:r>
              <a:rPr lang="nb-NO" sz="1400" b="1" dirty="0" err="1"/>
              <a:t>visast</a:t>
            </a:r>
            <a:r>
              <a:rPr lang="nb-NO" sz="1400" b="1" dirty="0"/>
              <a:t> i portalen </a:t>
            </a:r>
          </a:p>
          <a:p>
            <a:r>
              <a:rPr lang="nb-NO" sz="1400" b="1" dirty="0"/>
              <a:t>For at universitet og </a:t>
            </a:r>
            <a:r>
              <a:rPr lang="nb-NO" sz="1400" b="1" dirty="0" err="1"/>
              <a:t>høgskular</a:t>
            </a:r>
            <a:r>
              <a:rPr lang="nb-NO" sz="1400" b="1" dirty="0"/>
              <a:t> skal få korrekt informasjon om studiekvalitet </a:t>
            </a:r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r>
              <a:rPr lang="nb-NO" sz="1400" b="1" dirty="0"/>
              <a:t>Derfor er stemma di viktig – bruk den!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A259A50-78DC-49B7-900D-F5912714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6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37532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103</TotalTime>
  <Words>291</Words>
  <Application>Microsoft Office PowerPoint</Application>
  <PresentationFormat>Skjermfremvisning (16:9)</PresentationFormat>
  <Paragraphs>36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NOKUT</vt:lpstr>
      <vt:lpstr>Studiebarometeret:  Sei kva du meiner om studieprogrammet ditt!</vt:lpstr>
      <vt:lpstr>PowerPoint-presentasjon</vt:lpstr>
      <vt:lpstr>Studiebarometeret</vt:lpstr>
      <vt:lpstr>NOKUT</vt:lpstr>
      <vt:lpstr>Spørjeskjemaet</vt:lpstr>
      <vt:lpstr>Korleis svara på undersøkinga?</vt:lpstr>
      <vt:lpstr>Kvifor Studiebarometeret?</vt:lpstr>
      <vt:lpstr>Høg svarprosent er viktig!</vt:lpstr>
      <vt:lpstr>PowerPoint-presentasjon</vt:lpstr>
      <vt:lpstr>Meir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7</cp:revision>
  <dcterms:created xsi:type="dcterms:W3CDTF">2021-10-05T07:49:53Z</dcterms:created>
  <dcterms:modified xsi:type="dcterms:W3CDTF">2024-09-25T11:15:57Z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